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AEFC"/>
    <a:srgbClr val="06C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BE20-749E-4CFD-A87B-E94BE5A5099D}" type="datetimeFigureOut">
              <a:rPr lang="he-IL" smtClean="0"/>
              <a:t>כ"ה/כסלו/תשע"ז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C20-7C6C-41BA-BD7A-6739D106EB52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BE20-749E-4CFD-A87B-E94BE5A5099D}" type="datetimeFigureOut">
              <a:rPr lang="he-IL" smtClean="0"/>
              <a:t>כ"ה/כסלו/תשע"ז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C20-7C6C-41BA-BD7A-6739D106EB5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BE20-749E-4CFD-A87B-E94BE5A5099D}" type="datetimeFigureOut">
              <a:rPr lang="he-IL" smtClean="0"/>
              <a:t>כ"ה/כסלו/תשע"ז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C20-7C6C-41BA-BD7A-6739D106EB5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BE20-749E-4CFD-A87B-E94BE5A5099D}" type="datetimeFigureOut">
              <a:rPr lang="he-IL" smtClean="0"/>
              <a:t>כ"ה/כסלו/תשע"ז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C20-7C6C-41BA-BD7A-6739D106EB5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BE20-749E-4CFD-A87B-E94BE5A5099D}" type="datetimeFigureOut">
              <a:rPr lang="he-IL" smtClean="0"/>
              <a:t>כ"ה/כסלו/תשע"ז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C20-7C6C-41BA-BD7A-6739D106EB52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BE20-749E-4CFD-A87B-E94BE5A5099D}" type="datetimeFigureOut">
              <a:rPr lang="he-IL" smtClean="0"/>
              <a:t>כ"ה/כסלו/תשע"ז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C20-7C6C-41BA-BD7A-6739D106EB5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BE20-749E-4CFD-A87B-E94BE5A5099D}" type="datetimeFigureOut">
              <a:rPr lang="he-IL" smtClean="0"/>
              <a:t>כ"ה/כסלו/תשע"ז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C20-7C6C-41BA-BD7A-6739D106EB52}" type="slidenum">
              <a:rPr lang="he-IL" smtClean="0"/>
              <a:t>‹#›</a:t>
            </a:fld>
            <a:endParaRPr lang="he-I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BE20-749E-4CFD-A87B-E94BE5A5099D}" type="datetimeFigureOut">
              <a:rPr lang="he-IL" smtClean="0"/>
              <a:t>כ"ה/כסלו/תשע"ז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C20-7C6C-41BA-BD7A-6739D106EB5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BE20-749E-4CFD-A87B-E94BE5A5099D}" type="datetimeFigureOut">
              <a:rPr lang="he-IL" smtClean="0"/>
              <a:t>כ"ה/כסלו/תשע"ז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C20-7C6C-41BA-BD7A-6739D106EB5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BE20-749E-4CFD-A87B-E94BE5A5099D}" type="datetimeFigureOut">
              <a:rPr lang="he-IL" smtClean="0"/>
              <a:t>כ"ה/כסלו/תשע"ז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C20-7C6C-41BA-BD7A-6739D106EB52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BE20-749E-4CFD-A87B-E94BE5A5099D}" type="datetimeFigureOut">
              <a:rPr lang="he-IL" smtClean="0"/>
              <a:t>כ"ה/כסלו/תשע"ז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CC20-7C6C-41BA-BD7A-6739D106EB5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92BE20-749E-4CFD-A87B-E94BE5A5099D}" type="datetimeFigureOut">
              <a:rPr lang="he-IL" smtClean="0"/>
              <a:t>כ"ה/כסלו/תשע"ז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4F3CC20-7C6C-41BA-BD7A-6739D106EB5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il/url?sa=i&amp;rct=j&amp;q=&amp;esrc=s&amp;source=images&amp;cd=&amp;cad=rja&amp;uact=8&amp;docid=wuO8tMqASoT_UM&amp;tbnid=fFgI8lldEYU9cM:&amp;ved=0CAcQjRw&amp;url=http://www.news1.co.il/Archive/001-D-155375-00.html?tag%3D12-02-53&amp;ei=K90XVJ6LOYzdaojQgcgB&amp;bvm=bv.75097201,d.d2s&amp;psig=AFQjCNFUc0kCCxNNJZXn2ZAHVcKLQtHicg&amp;ust=141093631858619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il/url?sa=i&amp;rct=j&amp;q=&amp;esrc=s&amp;source=images&amp;cd=&amp;cad=rja&amp;uact=8&amp;docid=YG48lEc1Eg0IwM&amp;tbnid=ykgAtFaT_KdhyM:&amp;ved=0CAcQjRw&amp;url=http://fractalenlightenment.com/he/549/chill-out/eyes-moon-earth-solar-sytem-and-man&amp;ei=EqgnVJeaI8-XarrRgeAC&amp;bvm=bv.76247554,d.d2s&amp;psig=AFQjCNERbookcwWm9zpiy9PnN5K-UqOQPg&amp;ust=141197134508166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השביעון הראשון</a:t>
            </a:r>
            <a:br>
              <a:rPr lang="he-IL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שבע השנים הטובות </a:t>
            </a:r>
            <a:endParaRPr lang="he-IL" sz="6600" b="1" dirty="0">
              <a:solidFill>
                <a:schemeClr val="tx2">
                  <a:lumMod val="60000"/>
                  <a:lumOff val="4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01008"/>
            <a:ext cx="2592288" cy="3080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3861048"/>
            <a:ext cx="54726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גילאי 0-7</a:t>
            </a:r>
            <a:endParaRPr lang="he-IL" sz="5400" b="1" dirty="0">
              <a:solidFill>
                <a:schemeClr val="tx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01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גיל 5 – לידת התודעה הגופנית</a:t>
            </a:r>
            <a:endParaRPr lang="he-IL" sz="4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8108" y="1772816"/>
            <a:ext cx="402035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"אני הוא גופי".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הגוף הפיסי הינו גוף מתכלה.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עיסוק במוות ופחד מהמוות.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8" name="Picture 4" descr="Image result for ‫אני וגופי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92" y="2060848"/>
            <a:ext cx="47625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אירוע גיל 5</a:t>
            </a:r>
            <a:endParaRPr lang="he-IL" sz="4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077072"/>
            <a:ext cx="820891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בגיל 5 </a:t>
            </a:r>
            <a:r>
              <a:rPr lang="he-IL" sz="3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יווצר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 דפוס התנהגות בלתי מודע, דרכו נגיב במצבים דומים.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כל דפוס התנהגות הינו אוטומטי ועל כן מגביל את החופש שלנו, כובל אותנו.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זיהוי הדפוס מהווה את התחלת השחרור ממנו.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052" name="Picture 4" descr="Image result for ‫כלא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1" y="476672"/>
            <a:ext cx="4573216" cy="34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גן העדן של הילדות</a:t>
            </a:r>
            <a:endParaRPr lang="he-IL" sz="4400" b="1" dirty="0">
              <a:solidFill>
                <a:schemeClr val="accent1">
                  <a:lumMod val="60000"/>
                  <a:lumOff val="4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5004048" cy="3717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1916832"/>
            <a:ext cx="3816424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השביעון הראשון הינו רווי חיים ונטול תודעה.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העולם הוא טוב ואפשר לסמוך עליו.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כוחות החיים מופנים לגדילה מואצת שלא תחזור על עצמה.</a:t>
            </a:r>
          </a:p>
          <a:p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89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שביעון</a:t>
            </a:r>
            <a:r>
              <a:rPr lang="he-IL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של אחדות</a:t>
            </a:r>
            <a:endParaRPr lang="he-IL" sz="4400" b="1" dirty="0">
              <a:solidFill>
                <a:schemeClr val="accent1">
                  <a:lumMod val="60000"/>
                  <a:lumOff val="4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4663" y="1628800"/>
            <a:ext cx="459781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ויניקוט – </a:t>
            </a: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“There is no such thing as a baby”.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חוויה של המשכיות – אין אבחנה בין פנים וחוץ.</a:t>
            </a:r>
            <a:endParaRPr lang="en-US" sz="3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en-US" sz="3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187159" cy="401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3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מותר האדם מן הבהמה</a:t>
            </a:r>
            <a:endParaRPr lang="he-IL" sz="4400" b="1" dirty="0">
              <a:solidFill>
                <a:schemeClr val="accent1">
                  <a:lumMod val="60000"/>
                  <a:lumOff val="4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תמונה 3" descr="https://encrypted-tbn0.gstatic.com/images?q=tbn:ANd9GcQ7OYMsJ87OH7ac8IyO49bN3rl2T57E-uhsiGknFbCId3SxRa3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" y="1700808"/>
            <a:ext cx="3482373" cy="49825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63886" y="1988840"/>
            <a:ext cx="540060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3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שלוש יכולות השייכות לאנושי יתפתחו בילד עד גיל 3: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גיל שנה – הזדקפות.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גיל שנתיים – דיבור.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גיל 3 – אמירת 'אני'.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זיכרונות ראשונים. 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813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למה זקוק הילד </a:t>
            </a:r>
            <a:r>
              <a:rPr lang="he-IL" sz="4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בשביעון</a:t>
            </a:r>
            <a:r>
              <a:rPr lang="he-IL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הראשון?</a:t>
            </a:r>
            <a:endParaRPr lang="he-IL" sz="4400" b="1" dirty="0">
              <a:solidFill>
                <a:schemeClr val="accent1">
                  <a:lumMod val="60000"/>
                  <a:lumOff val="4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1988840"/>
            <a:ext cx="4968552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חוויות חושיות - הילד הינו "איבר חוש".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'העולם הוא טוב' – שמחה.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חום.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רכות.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עולם דמיון עשיר.</a:t>
            </a:r>
          </a:p>
          <a:p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תמונה 4" descr="https://encrypted-tbn0.gstatic.com/images?q=tbn:ANd9GcQX94ipaTQn26ETOzAFgoU_ti7Gz0HhZTDPoJUPSDo9uVdIgdkod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744416" cy="4849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7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הילד כישות רצון</a:t>
            </a:r>
            <a:endParaRPr lang="he-IL" sz="4400" b="1" dirty="0">
              <a:solidFill>
                <a:schemeClr val="accent1">
                  <a:lumMod val="60000"/>
                  <a:lumOff val="4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 descr="Image result for ‫ילד בהתקף זעם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1433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869160"/>
            <a:ext cx="79208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שלושה כוחות נפש – חשיבה, רגש ורצון.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הרצון הינו הכוח של האני – חשוב לא לדכא אותו.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86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קוף אחרי בן אדם</a:t>
            </a:r>
            <a:endParaRPr lang="he-IL" sz="4400" b="1" dirty="0">
              <a:solidFill>
                <a:schemeClr val="accent1">
                  <a:lumMod val="60000"/>
                  <a:lumOff val="4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916832"/>
            <a:ext cx="367240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הלמידה </a:t>
            </a:r>
            <a:r>
              <a:rPr lang="he-IL" sz="3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בשביעון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 הראשון היא דרך עיקרון החיקוי.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הילד זקוק לדמות מוסרית לחיקוי. </a:t>
            </a:r>
          </a:p>
        </p:txBody>
      </p:sp>
      <p:pic>
        <p:nvPicPr>
          <p:cNvPr id="2050" name="Picture 2" descr="Image result for ‫קוף מחקה בן אדם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" y="1628800"/>
            <a:ext cx="496467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75" y="5445224"/>
            <a:ext cx="894286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he-IL" sz="32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האנושי אינו אינסטינקטיבי; הוא רוחני, נלמד ומתפתח.</a:t>
            </a:r>
            <a:endParaRPr lang="he-IL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שייכות פלנטרית - הירח</a:t>
            </a:r>
            <a:endParaRPr lang="he-IL" sz="4400" b="1" dirty="0">
              <a:solidFill>
                <a:schemeClr val="accent1">
                  <a:lumMod val="60000"/>
                  <a:lumOff val="4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988840"/>
            <a:ext cx="842493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האדם הינו ישות – אדם עולם.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הירח מהווה מראה – משקף את השמש.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מצב התודעה של הילד </a:t>
            </a:r>
            <a:r>
              <a:rPr lang="he-IL" sz="3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בשביעון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 הראשון הוא של חיקוי ושיקוף.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תמונה 4" descr="https://encrypted-tbn0.gstatic.com/images?q=tbn:ANd9GcSmj02qGQdZqEIdMJr7Rb7MrnQRZKnVlKoI3GkJLu_-OWjG4qpF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50942"/>
            <a:ext cx="4248472" cy="269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3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שביעון</a:t>
            </a:r>
            <a:r>
              <a:rPr lang="he-IL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של תקווה</a:t>
            </a:r>
            <a:endParaRPr lang="he-IL" sz="4400" b="1" dirty="0">
              <a:solidFill>
                <a:schemeClr val="accent1">
                  <a:lumMod val="60000"/>
                  <a:lumOff val="4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988840"/>
            <a:ext cx="4536504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הגוף הפיסי הינו – גוף התקווה.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מבוגר שניתן לסמוך עליו.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תיבת פנדורה – בתחתית התיבה נותרה התקווה.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074" name="Picture 2" descr="Image result for ‫תיבת פנדורה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880320" cy="50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הירות">
  <a:themeElements>
    <a:clrScheme name="שפע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היר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300</TotalTime>
  <Words>286</Words>
  <Application>Microsoft Office PowerPoint</Application>
  <PresentationFormat>‫הצגה על המסך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בהירות</vt:lpstr>
      <vt:lpstr>השביעון הראשון שבע השנים הטובות </vt:lpstr>
      <vt:lpstr>גן העדן של הילדות</vt:lpstr>
      <vt:lpstr>שביעון של אחדות</vt:lpstr>
      <vt:lpstr>מותר האדם מן הבהמה</vt:lpstr>
      <vt:lpstr>למה זקוק הילד בשביעון הראשון?</vt:lpstr>
      <vt:lpstr>הילד כישות רצון</vt:lpstr>
      <vt:lpstr>קוף אחרי בן אדם</vt:lpstr>
      <vt:lpstr>שייכות פלנטרית - הירח</vt:lpstr>
      <vt:lpstr>שביעון של תקווה</vt:lpstr>
      <vt:lpstr>גיל 5 – לידת התודעה הגופנית</vt:lpstr>
      <vt:lpstr>אירוע גיל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השביעון הראשון שבע השנים הטובות</dc:title>
  <dc:creator>יעל ערמוני</dc:creator>
  <cp:lastModifiedBy>יעל ערמוני</cp:lastModifiedBy>
  <cp:revision>37</cp:revision>
  <dcterms:created xsi:type="dcterms:W3CDTF">2016-12-04T08:28:48Z</dcterms:created>
  <dcterms:modified xsi:type="dcterms:W3CDTF">2016-12-25T10:25:00Z</dcterms:modified>
</cp:coreProperties>
</file>